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Define enzymes 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(Enzymes as Biological Catalysts)</a:t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Enzymes are proteins that increase the rate of reaction by lowering the energy of activation.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*They catalyze nearly all the chemical reactions taking place in the cells of the body.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*Not altered or consumed during reaction.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*Reusable.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4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5527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408712" cy="27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7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8071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6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752"/>
            <a:ext cx="74888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0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0567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0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4807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3625"/>
            <a:ext cx="6696744" cy="28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120680" cy="31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66967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54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6247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400600" cy="314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20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5527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3938"/>
            <a:ext cx="6912768" cy="257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27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08711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5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Environmental factors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92688" cy="8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636912"/>
            <a:ext cx="603594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627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48</Words>
  <Application>Microsoft Office PowerPoint</Application>
  <PresentationFormat>عرض على الشاشة (3:4)‏</PresentationFormat>
  <Paragraphs>6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دبوس تثبيت</vt:lpstr>
      <vt:lpstr>Define enzymes  (Enzymes as Biological Catalysts)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Environmental factors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enzymes  (Enzymes as Biological Catalysts) </dc:title>
  <dc:creator>Administrator</dc:creator>
  <cp:lastModifiedBy>IK</cp:lastModifiedBy>
  <cp:revision>6</cp:revision>
  <dcterms:created xsi:type="dcterms:W3CDTF">2019-09-26T17:28:16Z</dcterms:created>
  <dcterms:modified xsi:type="dcterms:W3CDTF">2019-09-26T18:04:53Z</dcterms:modified>
</cp:coreProperties>
</file>